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315" r:id="rId25"/>
    <p:sldId id="316" r:id="rId26"/>
    <p:sldId id="317" r:id="rId27"/>
    <p:sldId id="272" r:id="rId28"/>
    <p:sldId id="277" r:id="rId29"/>
    <p:sldId id="273" r:id="rId30"/>
    <p:sldId id="275" r:id="rId31"/>
    <p:sldId id="278" r:id="rId32"/>
    <p:sldId id="289" r:id="rId33"/>
    <p:sldId id="290" r:id="rId34"/>
    <p:sldId id="28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76" autoAdjust="0"/>
  </p:normalViewPr>
  <p:slideViewPr>
    <p:cSldViewPr snapToGrid="0">
      <p:cViewPr>
        <p:scale>
          <a:sx n="75" d="100"/>
          <a:sy n="75" d="100"/>
        </p:scale>
        <p:origin x="94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2.1.3 Advantages and Disadvantages of Passive MML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736" y="776318"/>
            <a:ext cx="568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OptimaLTStd-Bold"/>
              </a:rPr>
              <a:t>2.2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5217" y="1537970"/>
            <a:ext cx="104215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actively MLLs, mode locking can be induced either by amplitude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modulation (AM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), phase modulation (PM), or frequency modulation (FM).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When amplitude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modulated by an external RF signal with a frequency of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oscillating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 at the optical frequency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shades its energy to the two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side bands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located at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-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as shown in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Figure below.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If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modulating frequency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chosen so that 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=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R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side bands are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coincident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adjacent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of the laser and hence the energy from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mode 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transferred to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its adjacent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−1)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modes. In other words,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energies of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modes in the laser are transferred from one to the other. This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causes the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phase of the modes locked together and hence a mode-locked pulse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train is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formed.</a:t>
            </a:r>
            <a:endParaRPr lang="zh-CN" altLang="en-US" sz="23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327391"/>
            <a:ext cx="847417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240" y="555119"/>
            <a:ext cx="1038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In actively MLLs, mode locking is induced by modulating the gain or loss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of the cavity with an external signal at the fundamental frequency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Italic"/>
              </a:rPr>
              <a:t>f</a:t>
            </a:r>
            <a:r>
              <a:rPr lang="en-US" altLang="zh-CN" sz="800" b="1" i="1" dirty="0" err="1">
                <a:solidFill>
                  <a:srgbClr val="0070C0"/>
                </a:solidFill>
                <a:latin typeface="PalatinoLTStd-Italic"/>
              </a:rPr>
              <a:t>R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.</a:t>
            </a:r>
            <a:endParaRPr lang="en-US" altLang="zh-CN" b="1" i="1" dirty="0">
              <a:solidFill>
                <a:srgbClr val="0070C0"/>
              </a:solidFill>
              <a:latin typeface="PalatinoLTStd-Roman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A common method of active mode locking is inserting an acousto-optic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modulator (AOM) into the cavity, as shown in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Figure below.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This is the first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method used in the experiment for the observation of mode-locked pulses in a helium–neon laser. The AOM is used to deflect light energy from the cavity by varying the refractive index of the medium in a standing wave profile. Thus, the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undeflected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 beam is amplitude modulated.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3105595"/>
            <a:ext cx="5669278" cy="156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240" y="4937879"/>
            <a:ext cx="10383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PalatinoLTStd-Roman"/>
              </a:rPr>
              <a:t>AOM </a:t>
            </a:r>
            <a:r>
              <a:rPr lang="en-US" altLang="zh-CN" dirty="0">
                <a:latin typeface="PalatinoLTStd-Roman"/>
              </a:rPr>
              <a:t>is widely used in several MLLs as it offers a very low insertion loss. However, the operating frequency of the AOM is limited and far below the pulse rate</a:t>
            </a:r>
          </a:p>
          <a:p>
            <a:r>
              <a:rPr lang="en-US" altLang="zh-CN" dirty="0">
                <a:latin typeface="PalatinoLTStd-Roman"/>
              </a:rPr>
              <a:t>required for modern optical communication, typically, from a few hundred megahertz to a few gigahertz depending on the acoustic velocity of the</a:t>
            </a:r>
          </a:p>
          <a:p>
            <a:r>
              <a:rPr lang="en-US" altLang="zh-CN" dirty="0">
                <a:latin typeface="PalatinoLTStd-Roman"/>
              </a:rPr>
              <a:t>acousto-optic material.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96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48000" y="-1880145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PalatinoLTStd-Roman"/>
              </a:rPr>
              <a:t>Due </a:t>
            </a:r>
            <a:r>
              <a:rPr lang="en-US" altLang="zh-CN" dirty="0">
                <a:latin typeface="PalatinoLTStd-Roman"/>
              </a:rPr>
              <a:t>to the limited bandwidth of AOMs [16–18], they are normally </a:t>
            </a:r>
            <a:r>
              <a:rPr lang="en-US" altLang="zh-CN" dirty="0" smtClean="0">
                <a:latin typeface="PalatinoLTStd-Roman"/>
              </a:rPr>
              <a:t>replaced by </a:t>
            </a:r>
            <a:r>
              <a:rPr lang="en-US" altLang="zh-CN" dirty="0">
                <a:latin typeface="PalatinoLTStd-Roman"/>
              </a:rPr>
              <a:t>LiNbO</a:t>
            </a:r>
            <a:r>
              <a:rPr lang="en-US" altLang="zh-CN" sz="800" dirty="0">
                <a:latin typeface="PalatinoLTStd-Roman"/>
              </a:rPr>
              <a:t>3 </a:t>
            </a:r>
            <a:r>
              <a:rPr lang="en-US" altLang="zh-CN" dirty="0">
                <a:latin typeface="PalatinoLTStd-Roman"/>
              </a:rPr>
              <a:t>intensity or phase modulators whose bandwidth may reach</a:t>
            </a:r>
          </a:p>
          <a:p>
            <a:r>
              <a:rPr lang="en-US" altLang="zh-CN" dirty="0">
                <a:latin typeface="PalatinoLTStd-Roman"/>
              </a:rPr>
              <a:t>40?•›GHz or higher in high repetition rate actively MLLs. In addition, all-fiber</a:t>
            </a:r>
          </a:p>
          <a:p>
            <a:r>
              <a:rPr lang="en-US" altLang="zh-CN" dirty="0">
                <a:latin typeface="PalatinoLTStd-Roman"/>
              </a:rPr>
              <a:t>cavity is also used in those lasers to take advantage of fiber lasers such as</a:t>
            </a:r>
          </a:p>
          <a:p>
            <a:r>
              <a:rPr lang="en-US" altLang="zh-CN" dirty="0">
                <a:latin typeface="PalatinoLTStd-Roman"/>
              </a:rPr>
              <a:t>low threshold, single mode, and high beam quality. Moreover, high optical</a:t>
            </a:r>
          </a:p>
          <a:p>
            <a:r>
              <a:rPr lang="en-US" altLang="zh-CN" dirty="0">
                <a:latin typeface="PalatinoLTStd-Roman"/>
              </a:rPr>
              <a:t>intensity in a small cross section of the fiber enables one to obtain nonlinear</a:t>
            </a:r>
          </a:p>
          <a:p>
            <a:r>
              <a:rPr lang="en-US" altLang="zh-CN" dirty="0">
                <a:latin typeface="PalatinoLTStd-Roman"/>
              </a:rPr>
              <a:t>effects for short pulses with even a low pump power.</a:t>
            </a:r>
          </a:p>
          <a:p>
            <a:r>
              <a:rPr lang="en-US" altLang="zh-CN" dirty="0">
                <a:latin typeface="PalatinoLTStd-Roman"/>
              </a:rPr>
              <a:t>Another method of mode locking is to modulate the gain of the amplifying</a:t>
            </a:r>
          </a:p>
          <a:p>
            <a:r>
              <a:rPr lang="en-US" altLang="zh-CN" dirty="0">
                <a:latin typeface="PalatinoLTStd-Roman"/>
              </a:rPr>
              <a:t>medium as in Refs. [19,20]. In those experiments, the gain of the semiconductor</a:t>
            </a:r>
          </a:p>
          <a:p>
            <a:r>
              <a:rPr lang="en-US" altLang="zh-CN" dirty="0">
                <a:latin typeface="PalatinoLTStd-Roman"/>
              </a:rPr>
              <a:t>amplifier is modulated by an external modulating signal. The </a:t>
            </a:r>
            <a:r>
              <a:rPr lang="en-US" altLang="zh-CN" dirty="0" err="1">
                <a:latin typeface="PalatinoLTStd-Roman"/>
              </a:rPr>
              <a:t>lightwaves</a:t>
            </a:r>
            <a:endParaRPr lang="en-US" altLang="zh-CN" dirty="0">
              <a:latin typeface="PalatinoLTStd-Roman"/>
            </a:endParaRPr>
          </a:p>
          <a:p>
            <a:r>
              <a:rPr lang="en-US" altLang="zh-CN" dirty="0">
                <a:latin typeface="PalatinoLTStd-Roman"/>
              </a:rPr>
              <a:t>therefore experience a periodical gain and form the mode-locked pulses in</a:t>
            </a:r>
          </a:p>
          <a:p>
            <a:r>
              <a:rPr lang="en-US" altLang="zh-CN" dirty="0">
                <a:latin typeface="PalatinoLTStd-Roman"/>
              </a:rPr>
              <a:t>the cavity. A semiconductor laser has the potential to generate very short</a:t>
            </a:r>
          </a:p>
          <a:p>
            <a:r>
              <a:rPr lang="en-US" altLang="zh-CN" dirty="0">
                <a:latin typeface="PalatinoLTStd-Roman"/>
              </a:rPr>
              <a:t>pulses due to its wide spectral gain region.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30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01" y="4416559"/>
            <a:ext cx="2255520" cy="170094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3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1707</Words>
  <Application>Microsoft Office PowerPoint</Application>
  <PresentationFormat>宽屏</PresentationFormat>
  <Paragraphs>103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Adobe 繁黑體 Std B</vt:lpstr>
      <vt:lpstr>OptimaLTStd-Bold</vt:lpstr>
      <vt:lpstr>PalatinoLTStd-Italic</vt:lpstr>
      <vt:lpstr>PalatinoLTStd-Roman</vt:lpstr>
      <vt:lpstr>等线</vt:lpstr>
      <vt:lpstr>等线 Light</vt:lpstr>
      <vt:lpstr>Adobe Garamond Pro</vt:lpstr>
      <vt:lpstr>Arial</vt:lpstr>
      <vt:lpstr>Office 主题​​</vt:lpstr>
      <vt:lpstr>公式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469</cp:revision>
  <dcterms:created xsi:type="dcterms:W3CDTF">2016-07-18T05:03:45Z</dcterms:created>
  <dcterms:modified xsi:type="dcterms:W3CDTF">2017-02-22T02:58:27Z</dcterms:modified>
</cp:coreProperties>
</file>